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22268"/>
            <a:ext cx="12192000" cy="219606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Hing In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1611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Look and Live </a:t>
            </a:r>
          </a:p>
          <a:p>
            <a:r>
              <a:rPr lang="en-US" sz="3200" dirty="0"/>
              <a:t>Isa. 14:22</a:t>
            </a:r>
          </a:p>
          <a:p>
            <a:r>
              <a:rPr lang="en-US" sz="3200" dirty="0"/>
              <a:t>William Augustus Ogden, 1841-1897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sawn ding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sanggam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Hallelujah!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kipuaksuk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et ding om lo, Hallelujah!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141. En In Hing In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2018-10-12T06:39:06Z</dcterms:modified>
</cp:coreProperties>
</file>